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1DEDBC9-63C0-104B-82FC-DC86D18C5E7B}" type="datetimeFigureOut">
              <a:rPr lang="en-US" smtClean="0"/>
              <a:t>9/28/08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91FAC-8F43-7E4D-A037-ED8955240D5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EDBC9-63C0-104B-82FC-DC86D18C5E7B}" type="datetimeFigureOut">
              <a:rPr lang="en-US" smtClean="0"/>
              <a:t>9/28/08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EDBC9-63C0-104B-82FC-DC86D18C5E7B}" type="datetimeFigureOut">
              <a:rPr lang="en-US" smtClean="0"/>
              <a:t>9/28/08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EDBC9-63C0-104B-82FC-DC86D18C5E7B}" type="datetimeFigureOut">
              <a:rPr lang="en-US" smtClean="0"/>
              <a:t>9/28/08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DEDBC9-63C0-104B-82FC-DC86D18C5E7B}" type="datetimeFigureOut">
              <a:rPr lang="en-US" smtClean="0"/>
              <a:t>9/28/08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91FAC-8F43-7E4D-A037-ED8955240D5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DEDBC9-63C0-104B-82FC-DC86D18C5E7B}" type="datetimeFigureOut">
              <a:rPr lang="en-US" smtClean="0"/>
              <a:t>9/28/08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DEDBC9-63C0-104B-82FC-DC86D18C5E7B}" type="datetimeFigureOut">
              <a:rPr lang="en-US" smtClean="0"/>
              <a:t>9/28/08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DEDBC9-63C0-104B-82FC-DC86D18C5E7B}" type="datetimeFigureOut">
              <a:rPr lang="en-US" smtClean="0"/>
              <a:t>9/28/08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EDBC9-63C0-104B-82FC-DC86D18C5E7B}" type="datetimeFigureOut">
              <a:rPr lang="en-US" smtClean="0"/>
              <a:t>9/28/08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91FAC-8F43-7E4D-A037-ED8955240D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DEDBC9-63C0-104B-82FC-DC86D18C5E7B}" type="datetimeFigureOut">
              <a:rPr lang="en-US" smtClean="0"/>
              <a:t>9/28/08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91FAC-8F43-7E4D-A037-ED8955240D5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1DEDBC9-63C0-104B-82FC-DC86D18C5E7B}" type="datetimeFigureOut">
              <a:rPr lang="en-US" smtClean="0"/>
              <a:t>9/28/08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FE91FAC-8F43-7E4D-A037-ED8955240D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51DEDBC9-63C0-104B-82FC-DC86D18C5E7B}" type="datetimeFigureOut">
              <a:rPr lang="en-US" smtClean="0"/>
              <a:t>9/28/08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CFE91FAC-8F43-7E4D-A037-ED8955240D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Japanese Militarism and Buddhism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Incorporation of Buddhism into the Japanese War Machine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Within Japan Proper</a:t>
            </a:r>
          </a:p>
          <a:p>
            <a:pPr lvl="1"/>
            <a:r>
              <a:rPr lang="en-US" dirty="0" smtClean="0"/>
              <a:t>After the Restoration of the Meiji the popularity of Zen began to wane, and for some thirty years remained in inactivity; but since the Russo-Japanese War its revival has taken place. And now it is looked upon as an ideal faith, both for a nation full of hope and energy, and for a person who has to fight his own way in the strife of life. Bushido, or the code of chivalry, should be observed not only by the soldier in the battlefield, but by every citizen in the struggle for existence.  If a person be a person and not a beast, then he must be a samurai – brave, generous, upright, faithful, and manly, full of self respect and self-confidence, and at the same time full of the spirit of self-sacrifice. </a:t>
            </a:r>
            <a:r>
              <a:rPr lang="en-US" dirty="0" err="1" smtClean="0"/>
              <a:t>Nukariya</a:t>
            </a:r>
            <a:r>
              <a:rPr lang="en-US" dirty="0" smtClean="0"/>
              <a:t> </a:t>
            </a:r>
            <a:r>
              <a:rPr lang="en-US" dirty="0" err="1" smtClean="0"/>
              <a:t>Kaiten</a:t>
            </a:r>
            <a:r>
              <a:rPr lang="en-US" dirty="0" smtClean="0"/>
              <a:t> (1867-1934) </a:t>
            </a:r>
            <a:r>
              <a:rPr lang="en-US" i="1" dirty="0" smtClean="0"/>
              <a:t>Religion of the Samurai: A Study of Zen Philosophy and Discipline in China and Japan</a:t>
            </a:r>
          </a:p>
          <a:p>
            <a:pPr lvl="1"/>
            <a:r>
              <a:rPr lang="en-US" dirty="0" smtClean="0"/>
              <a:t>There was a time when the phrase “for the sake of the state” wielded such a power as to suppress all other considerations, making the people subservient to the despotic will of statesmen, and even the spiritual leaders had meekly to submit to their sometimes arrogant and inflexible orders.  This was all right if the state was representative of things that are good, just and humane; but as history tells us, no state has ever proved in the past to be such a symbol. In fact, every one of the states that prospered and disappeared, or that are now prospering, has been anything but symbolic of justice and love and liberty …. </a:t>
            </a:r>
            <a:r>
              <a:rPr lang="en-US" dirty="0" err="1" smtClean="0"/>
              <a:t>Otani</a:t>
            </a:r>
            <a:r>
              <a:rPr lang="en-US" dirty="0" smtClean="0"/>
              <a:t> </a:t>
            </a:r>
            <a:r>
              <a:rPr lang="en-US" dirty="0" err="1" smtClean="0"/>
              <a:t>Sonyu</a:t>
            </a:r>
            <a:r>
              <a:rPr lang="en-US" dirty="0" smtClean="0"/>
              <a:t> (1886-1939) Administrative head of Nishi </a:t>
            </a:r>
            <a:r>
              <a:rPr lang="en-US" dirty="0" err="1" smtClean="0"/>
              <a:t>Honganji</a:t>
            </a:r>
            <a:r>
              <a:rPr lang="en-US" dirty="0" smtClean="0"/>
              <a:t> of the Shin Sect</a:t>
            </a:r>
          </a:p>
          <a:p>
            <a:r>
              <a:rPr lang="en-US" dirty="0" smtClean="0"/>
              <a:t>Within the “Greater East Asian Co-Prosperity Sphere</a:t>
            </a:r>
          </a:p>
          <a:p>
            <a:pPr lvl="1"/>
            <a:r>
              <a:rPr lang="en-US" dirty="0" smtClean="0"/>
              <a:t>If the East is one and there is something that differentiates it from the West, the differentia must be sought in the thought embodied in Buddhism. For it is in the Buddhist thought and in no other that India, China, and Japan representing the East, could be united as one …. When the East as unity is made to confront the West, Buddhism supplies the bond.  D.T. Suzuki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Buddhist Resistance to Japanese Militarism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Organized Resistance: Shinko </a:t>
            </a:r>
            <a:r>
              <a:rPr lang="en-US" dirty="0" err="1" smtClean="0"/>
              <a:t>B</a:t>
            </a:r>
            <a:r>
              <a:rPr lang="en-US" dirty="0" err="1" smtClean="0"/>
              <a:t>ukkyo</a:t>
            </a:r>
            <a:r>
              <a:rPr lang="en-US" dirty="0" smtClean="0"/>
              <a:t> </a:t>
            </a:r>
            <a:r>
              <a:rPr lang="en-US" dirty="0" err="1" smtClean="0"/>
              <a:t>Seinen</a:t>
            </a:r>
            <a:r>
              <a:rPr lang="en-US" dirty="0" smtClean="0"/>
              <a:t> </a:t>
            </a:r>
            <a:r>
              <a:rPr lang="en-US" dirty="0" err="1" smtClean="0"/>
              <a:t>Domei</a:t>
            </a:r>
            <a:r>
              <a:rPr lang="en-US" dirty="0" smtClean="0"/>
              <a:t> (Youth League for Revitalizing Buddhism) 1931 – 1937 - Seno </a:t>
            </a:r>
            <a:r>
              <a:rPr lang="en-US" dirty="0" err="1" smtClean="0"/>
              <a:t>Giro</a:t>
            </a:r>
            <a:r>
              <a:rPr lang="en-US" dirty="0" smtClean="0"/>
              <a:t> -Statement of Principles</a:t>
            </a:r>
          </a:p>
          <a:p>
            <a:pPr lvl="1"/>
            <a:r>
              <a:rPr lang="en-US" dirty="0" smtClean="0"/>
              <a:t>We revere Buddha </a:t>
            </a:r>
            <a:r>
              <a:rPr lang="en-US" dirty="0" err="1" smtClean="0"/>
              <a:t>Shakyamuni</a:t>
            </a:r>
            <a:r>
              <a:rPr lang="en-US" dirty="0" smtClean="0"/>
              <a:t> whose character is unexcelled among human beings. We seek to make possible the construction of a Buddha Land according to the teachings of faith in and love for our fellow human beings.</a:t>
            </a:r>
          </a:p>
          <a:p>
            <a:pPr lvl="1"/>
            <a:r>
              <a:rPr lang="en-US" dirty="0" smtClean="0"/>
              <a:t>We recognize that all existing sects are corpses which desecrate the spirit of Buddhism. We look forward to the elimination of this type of Buddhism and the promotion of a Buddhism consistent with the new age.</a:t>
            </a:r>
          </a:p>
          <a:p>
            <a:pPr lvl="1"/>
            <a:r>
              <a:rPr lang="en-US" dirty="0" smtClean="0"/>
              <a:t>We recognize that the organization of our current capitalist economy is contrary to the spirit of Buddhism and injurious to the well-being of the masses. Reforming this, we look forward to the coming of a new society.</a:t>
            </a:r>
          </a:p>
          <a:p>
            <a:r>
              <a:rPr lang="en-US" dirty="0" smtClean="0"/>
              <a:t>Individual Resistance</a:t>
            </a:r>
          </a:p>
          <a:p>
            <a:pPr lvl="1"/>
            <a:r>
              <a:rPr lang="en-US" dirty="0" smtClean="0"/>
              <a:t>Priests, war resistors, and war crime resistors</a:t>
            </a:r>
          </a:p>
          <a:p>
            <a:pPr lvl="1"/>
            <a:r>
              <a:rPr lang="en-US" dirty="0" smtClean="0"/>
              <a:t>Buddhism and the state’s policies must be united … Without this it would be like the situation in England where religion and the state were going their separate ways. This would be troubling.  I therefore call on both Buddhists and </a:t>
            </a:r>
            <a:r>
              <a:rPr lang="en-US" dirty="0" err="1" smtClean="0"/>
              <a:t>Shintoists</a:t>
            </a:r>
            <a:r>
              <a:rPr lang="en-US" dirty="0" smtClean="0"/>
              <a:t> to pay close attention to this issue and strive to become one with the state. Prime Minster Hayashi </a:t>
            </a:r>
            <a:r>
              <a:rPr lang="en-US" dirty="0" err="1" smtClean="0"/>
              <a:t>Senjuro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Emergence of Imperial Way Buddhism</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Buddhism and the Imperial State</a:t>
            </a:r>
          </a:p>
          <a:p>
            <a:pPr lvl="1"/>
            <a:r>
              <a:rPr lang="en-US" dirty="0" smtClean="0"/>
              <a:t>Saeki Join – When this faith in the great compassion and mercy of the </a:t>
            </a:r>
            <a:r>
              <a:rPr lang="en-US" dirty="0" err="1" smtClean="0"/>
              <a:t>Tathagata</a:t>
            </a:r>
            <a:r>
              <a:rPr lang="en-US" dirty="0" smtClean="0"/>
              <a:t> is applied to the political world, there is not a single member of the Japanese nation who is not a child of the emperor… This expresses in the political realm the ideal of a system centered on the emperor.</a:t>
            </a:r>
          </a:p>
          <a:p>
            <a:pPr lvl="1"/>
            <a:r>
              <a:rPr lang="en-US" dirty="0" smtClean="0"/>
              <a:t>Fukuda </a:t>
            </a:r>
            <a:r>
              <a:rPr lang="en-US" dirty="0" err="1" smtClean="0"/>
              <a:t>Gyoei</a:t>
            </a:r>
            <a:r>
              <a:rPr lang="en-US" dirty="0" smtClean="0"/>
              <a:t> – Japan is where “pure Mahayana [Buddhism] was to be found.</a:t>
            </a:r>
          </a:p>
          <a:p>
            <a:pPr lvl="1"/>
            <a:r>
              <a:rPr lang="en-US" dirty="0" err="1" smtClean="0"/>
              <a:t>Shiio</a:t>
            </a:r>
            <a:r>
              <a:rPr lang="en-US" dirty="0" smtClean="0"/>
              <a:t> </a:t>
            </a:r>
            <a:r>
              <a:rPr lang="en-US" dirty="0" err="1" smtClean="0"/>
              <a:t>Benkyo</a:t>
            </a:r>
            <a:r>
              <a:rPr lang="en-US" dirty="0" smtClean="0"/>
              <a:t> – </a:t>
            </a:r>
            <a:r>
              <a:rPr lang="en-US" i="1" dirty="0" smtClean="0"/>
              <a:t>Nation Protecting Buddhism</a:t>
            </a:r>
            <a:r>
              <a:rPr lang="en-US" dirty="0" smtClean="0"/>
              <a:t> – Buddhism in India collapsed due to [the nature of] Indian culture. Buddhism in China collapsed because it ran directly contrary to the history and nature of the Chinese state, and was therefore only able to produce a few mountain temples. On the other hand, thanks to the rich cultivation Japanese Buddhism received on Japanese soil, it gradually developed into that which the Buddhist teaching was aiming toward.</a:t>
            </a:r>
          </a:p>
          <a:p>
            <a:pPr lvl="1"/>
            <a:r>
              <a:rPr lang="en-US" dirty="0" err="1" smtClean="0"/>
              <a:t>Nichiren</a:t>
            </a:r>
            <a:r>
              <a:rPr lang="en-US" dirty="0" smtClean="0"/>
              <a:t> Sect – Imperial-way Buddhism is the condensed expression of the divine unity of sovereign and Buddha.</a:t>
            </a:r>
          </a:p>
          <a:p>
            <a:pPr lvl="1"/>
            <a:r>
              <a:rPr lang="en-US" dirty="0" smtClean="0"/>
              <a:t>Shin Sect – the Shin sect… takes the Law of the Sovereign as its basis, teaching to reverently and faithfully follow imperial commands without question.</a:t>
            </a:r>
          </a:p>
          <a:p>
            <a:r>
              <a:rPr lang="en-US" dirty="0" smtClean="0"/>
              <a:t>Buddhism and War</a:t>
            </a:r>
          </a:p>
          <a:p>
            <a:pPr lvl="1"/>
            <a:r>
              <a:rPr lang="en-US" dirty="0" err="1" smtClean="0"/>
              <a:t>Hayashiya</a:t>
            </a:r>
            <a:r>
              <a:rPr lang="en-US" dirty="0" smtClean="0"/>
              <a:t>  </a:t>
            </a:r>
            <a:r>
              <a:rPr lang="en-US" dirty="0" err="1" smtClean="0"/>
              <a:t>Tomjiro</a:t>
            </a:r>
            <a:r>
              <a:rPr lang="en-US" dirty="0" smtClean="0"/>
              <a:t> and </a:t>
            </a:r>
            <a:r>
              <a:rPr lang="en-US" dirty="0" err="1" smtClean="0"/>
              <a:t>Shimakage</a:t>
            </a:r>
            <a:r>
              <a:rPr lang="en-US" dirty="0" smtClean="0"/>
              <a:t> </a:t>
            </a:r>
            <a:r>
              <a:rPr lang="en-US" dirty="0" err="1" smtClean="0"/>
              <a:t>Chikai</a:t>
            </a:r>
            <a:r>
              <a:rPr lang="en-US" dirty="0" smtClean="0"/>
              <a:t> –  </a:t>
            </a:r>
            <a:r>
              <a:rPr lang="en-US" dirty="0" err="1" smtClean="0"/>
              <a:t>Myowa</a:t>
            </a:r>
            <a:r>
              <a:rPr lang="en-US" dirty="0" smtClean="0"/>
              <a:t> Kai - In order to establish eternal peace in East Asia, arousing the great benevolence and compassion of Buddhism, we are sometimes accepting and sometimes forceful.  We now have no choice but to exercise the benevolent forcefulness of “killing one in order that many may live” (</a:t>
            </a:r>
            <a:r>
              <a:rPr lang="en-US" dirty="0" err="1" smtClean="0"/>
              <a:t>issatsu</a:t>
            </a:r>
            <a:r>
              <a:rPr lang="en-US" dirty="0" smtClean="0"/>
              <a:t> </a:t>
            </a:r>
            <a:r>
              <a:rPr lang="en-US" dirty="0" err="1" smtClean="0"/>
              <a:t>tasho</a:t>
            </a:r>
            <a:r>
              <a:rPr lang="en-US" dirty="0" smtClean="0"/>
              <a:t>). This is something which Mahayana Buddhism approves of only with the greatest of seriousness…</a:t>
            </a:r>
          </a:p>
          <a:p>
            <a:pPr lvl="1"/>
            <a:r>
              <a:rPr lang="en-US" dirty="0" smtClean="0"/>
              <a:t>Furukawa </a:t>
            </a:r>
            <a:r>
              <a:rPr lang="en-US" dirty="0" err="1" smtClean="0"/>
              <a:t>Taigo</a:t>
            </a:r>
            <a:r>
              <a:rPr lang="en-US" dirty="0" smtClean="0"/>
              <a:t> – All Buddhists in the country! Resolutely arise and participate in this rarest of holy enterprises. What difference does it make what the League of Nations does? Just who do England and the United  States think they are anyway? The arrow has already left the bow. Do not hesitate in the least. A firm will makes even demons run away. The only thing is to push on resolutely.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Emergence of Imperial – State Zen and Soldier Zen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Zen and the Warrior Ethos</a:t>
            </a:r>
          </a:p>
          <a:p>
            <a:pPr lvl="1"/>
            <a:r>
              <a:rPr lang="en-US" dirty="0" smtClean="0"/>
              <a:t>Emptiness, realism, atheism and self-reliance, practical stance, plain and frugal life, active and </a:t>
            </a:r>
            <a:r>
              <a:rPr lang="en-US" smtClean="0"/>
              <a:t>dynamic force</a:t>
            </a:r>
          </a:p>
          <a:p>
            <a:r>
              <a:rPr lang="en-US" dirty="0" smtClean="0"/>
              <a:t>Zen and the Imperial Military </a:t>
            </a:r>
          </a:p>
          <a:p>
            <a:pPr lvl="1"/>
            <a:r>
              <a:rPr lang="en-US" dirty="0" smtClean="0"/>
              <a:t>Seki </a:t>
            </a:r>
            <a:r>
              <a:rPr lang="en-US" dirty="0" err="1" smtClean="0"/>
              <a:t>Seisetsu</a:t>
            </a:r>
            <a:r>
              <a:rPr lang="en-US" dirty="0" smtClean="0"/>
              <a:t> – The true significance of military power is to transcend self-interest, to hope for peace. This is the ultimate goal of the military arts. Whatever the battle may be, that battle is necessarily fought in anticipation of peace.  When one learns the art of cutting people down, it is always done with the goal of not having to cut people down, it is always done with the goal of not having to cut people down.  The true spirit of Bushido is to make people obey without drawing one’s sword and to win without fighting.  In Zen </a:t>
            </a:r>
            <a:r>
              <a:rPr lang="en-US" dirty="0" err="1" smtClean="0"/>
              <a:t>ciricles</a:t>
            </a:r>
            <a:r>
              <a:rPr lang="en-US" dirty="0" smtClean="0"/>
              <a:t> this is called the sword that gives life.  Those who possess the sword that kills must on the other hand, necessarily wield the sword which gives life.</a:t>
            </a:r>
          </a:p>
          <a:p>
            <a:r>
              <a:rPr lang="en-US" dirty="0" smtClean="0"/>
              <a:t>Lieutenant  Colonel Sugimoto </a:t>
            </a:r>
            <a:r>
              <a:rPr lang="en-US" dirty="0" err="1" smtClean="0"/>
              <a:t>Goro</a:t>
            </a:r>
            <a:r>
              <a:rPr lang="en-US" dirty="0" smtClean="0"/>
              <a:t>, the Zen Military Ideal</a:t>
            </a:r>
          </a:p>
          <a:p>
            <a:pPr lvl="1"/>
            <a:r>
              <a:rPr lang="en-US" dirty="0" smtClean="0"/>
              <a:t>Stop such foolishness as respecting Confucius, revering Christ, or believing in </a:t>
            </a:r>
            <a:r>
              <a:rPr lang="en-US" dirty="0" err="1" smtClean="0"/>
              <a:t>Shakyamuni</a:t>
            </a:r>
            <a:r>
              <a:rPr lang="en-US" dirty="0" smtClean="0"/>
              <a:t>!  Believe in the emperor, the embodiment of Supreme Truth, the one God of the universe!  Revere the emperor for all eternity!  Imperial subjects of Japan should not seek their own personal salvation. Rather, their goal should be the expansion of imperial power.</a:t>
            </a:r>
          </a:p>
          <a:p>
            <a:pPr lvl="1"/>
            <a:r>
              <a:rPr lang="en-US" dirty="0" smtClean="0"/>
              <a:t>Warriors who sacrifice their lives for the emperor will not die.  They will live forever.  Truly they should be called gods and </a:t>
            </a:r>
            <a:r>
              <a:rPr lang="en-US" dirty="0" err="1" smtClean="0"/>
              <a:t>Buddhas</a:t>
            </a:r>
            <a:r>
              <a:rPr lang="en-US" dirty="0" smtClean="0"/>
              <a:t> for whom there is no life or death.</a:t>
            </a:r>
          </a:p>
          <a:p>
            <a:r>
              <a:rPr lang="en-US" dirty="0" smtClean="0"/>
              <a:t>Sugimoto’s Zen Master, Yamazaki </a:t>
            </a:r>
            <a:r>
              <a:rPr lang="en-US" dirty="0" err="1" smtClean="0"/>
              <a:t>Ekiju</a:t>
            </a:r>
            <a:endParaRPr lang="en-US" dirty="0" smtClean="0"/>
          </a:p>
          <a:p>
            <a:pPr lvl="1"/>
            <a:r>
              <a:rPr lang="en-US" dirty="0" smtClean="0"/>
              <a:t>As far as the power of his practice of the Way is concerned, I believe he [Sugimoto] reached the point where there was no difference between him and the chief abbot of this or that branch [of Zen]. I think that when a person esteems practice, respects the Way, and thoroughly penetrates the self as he did, he is qualified to be the teacher of other Zen practitioners. That is how accomplished he was. In my opinion his practice was complete.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125</TotalTime>
  <Words>1408</Words>
  <Application>Microsoft Macintosh PowerPoint</Application>
  <PresentationFormat>On-screen Show (4:3)</PresentationFormat>
  <Paragraphs>35</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Module</vt:lpstr>
      <vt:lpstr>Japanese Militarism and Buddhism</vt:lpstr>
      <vt:lpstr>The Incorporation of Buddhism into the Japanese War Machine</vt:lpstr>
      <vt:lpstr>Buddhist Resistance to Japanese Militarism</vt:lpstr>
      <vt:lpstr>The Emergence of Imperial Way Buddhism</vt:lpstr>
      <vt:lpstr>The Emergence of Imperial – State Zen and Soldier Zen</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Militarism and Buddhism</dc:title>
  <dc:creator>alina myers</dc:creator>
  <cp:lastModifiedBy>alina myers</cp:lastModifiedBy>
  <cp:revision>18</cp:revision>
  <dcterms:created xsi:type="dcterms:W3CDTF">2008-09-28T20:01:20Z</dcterms:created>
  <dcterms:modified xsi:type="dcterms:W3CDTF">2008-09-28T22:07:20Z</dcterms:modified>
</cp:coreProperties>
</file>